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 id="2147483838" r:id="rId2"/>
    <p:sldMasterId id="2147483841" r:id="rId3"/>
    <p:sldMasterId id="2147483852" r:id="rId4"/>
  </p:sldMasterIdLst>
  <p:notesMasterIdLst>
    <p:notesMasterId r:id="rId9"/>
  </p:notesMasterIdLst>
  <p:sldIdLst>
    <p:sldId id="4268" r:id="rId5"/>
    <p:sldId id="304" r:id="rId6"/>
    <p:sldId id="4249" r:id="rId7"/>
    <p:sldId id="4286"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7A"/>
    <a:srgbClr val="FEC91B"/>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71084" autoAdjust="0"/>
  </p:normalViewPr>
  <p:slideViewPr>
    <p:cSldViewPr snapToGrid="0">
      <p:cViewPr varScale="1">
        <p:scale>
          <a:sx n="59" d="100"/>
          <a:sy n="59" d="100"/>
        </p:scale>
        <p:origin x="149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3AD674-A0D6-4678-AD73-BDAE8B4E4EBA}" type="datetimeFigureOut">
              <a:rPr lang="en-SG" smtClean="0"/>
              <a:t>15/9/2021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3EEE0C-76CB-4FAF-B442-5FE685F4B5D7}" type="slidenum">
              <a:rPr lang="en-SG" smtClean="0"/>
              <a:t>‹#›</a:t>
            </a:fld>
            <a:endParaRPr lang="en-SG"/>
          </a:p>
        </p:txBody>
      </p:sp>
    </p:spTree>
    <p:extLst>
      <p:ext uri="{BB962C8B-B14F-4D97-AF65-F5344CB8AC3E}">
        <p14:creationId xmlns:p14="http://schemas.microsoft.com/office/powerpoint/2010/main" val="2171004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234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SG"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53748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5.emf"/><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80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958518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077846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225162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58933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232627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1330729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179700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3370422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471103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114472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1804987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3435014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197112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6057902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4228301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925046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20865875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5482465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7719648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2758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3822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1776175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1784280"/>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461993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0513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099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9209825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1999723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2330273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178374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9054494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974704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487206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55180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300308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7198411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19223920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246720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8072840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592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End Slide_USF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1DDE7F-94DA-4BEA-A04B-ECCCFDEFA590}"/>
              </a:ext>
            </a:extLst>
          </p:cNvPr>
          <p:cNvSpPr txBox="1">
            <a:spLocks/>
          </p:cNvSpPr>
          <p:nvPr userDrawn="1"/>
        </p:nvSpPr>
        <p:spPr>
          <a:xfrm>
            <a:off x="8017438" y="1842906"/>
            <a:ext cx="3598410" cy="1874852"/>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rPr>
              <a:t>Click to edit Master title style</a:t>
            </a:r>
          </a:p>
        </p:txBody>
      </p:sp>
      <p:sp>
        <p:nvSpPr>
          <p:cNvPr id="8" name="Subtitle 2">
            <a:extLst>
              <a:ext uri="{FF2B5EF4-FFF2-40B4-BE49-F238E27FC236}">
                <a16:creationId xmlns:a16="http://schemas.microsoft.com/office/drawing/2014/main" id="{D0380E54-5BF9-4C60-A602-75721AA5C07F}"/>
              </a:ext>
            </a:extLst>
          </p:cNvPr>
          <p:cNvSpPr txBox="1">
            <a:spLocks/>
          </p:cNvSpPr>
          <p:nvPr userDrawn="1"/>
        </p:nvSpPr>
        <p:spPr>
          <a:xfrm>
            <a:off x="8017438" y="3809833"/>
            <a:ext cx="3598410" cy="9306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rgbClr val="000000"/>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Click to edit Master subtitle style</a:t>
            </a:r>
          </a:p>
        </p:txBody>
      </p:sp>
    </p:spTree>
    <p:extLst>
      <p:ext uri="{BB962C8B-B14F-4D97-AF65-F5344CB8AC3E}">
        <p14:creationId xmlns:p14="http://schemas.microsoft.com/office/powerpoint/2010/main" val="1632920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328386079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88168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31636483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12111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0731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0779079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20019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2451403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200483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10332429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23619037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atin typeface="IntelOne Display Light" panose="020B04030202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atin typeface="IntelOne Text" panose="020B0503020203020204" pitchFamily="34" charset="0"/>
                <a:ea typeface="Intel Clear" panose="020B0604020203020204" pitchFamily="34" charset="0"/>
                <a:cs typeface="Intel Clear" panose="020B06040202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a:extLst>
              <a:ext uri="{FF2B5EF4-FFF2-40B4-BE49-F238E27FC236}">
                <a16:creationId xmlns:a16="http://schemas.microsoft.com/office/drawing/2014/main" id="{CCC1232B-07A5-47B3-ACE3-7C01B7C9FE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Slide Number Placeholder 4">
            <a:extLst>
              <a:ext uri="{FF2B5EF4-FFF2-40B4-BE49-F238E27FC236}">
                <a16:creationId xmlns:a16="http://schemas.microsoft.com/office/drawing/2014/main" id="{C8699F4E-C487-4E37-8C9A-33B5EB9FF8AC}"/>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76733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386557" y="1665697"/>
            <a:ext cx="10515600" cy="3998912"/>
          </a:xfrm>
        </p:spPr>
        <p:txBody>
          <a:bodyPr>
            <a:normAutofit/>
          </a:bodyPr>
          <a:lstStyle>
            <a:lvl1pPr marL="457200" indent="-4572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6858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2pPr>
            <a:lvl3pPr marL="11430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3pPr>
            <a:lvl4pPr marL="16002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4pPr>
            <a:lvl5pPr marL="2057400" indent="-228600">
              <a:buClrTx/>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4">
            <a:extLst>
              <a:ext uri="{FF2B5EF4-FFF2-40B4-BE49-F238E27FC236}">
                <a16:creationId xmlns:a16="http://schemas.microsoft.com/office/drawing/2014/main" id="{231DDE93-5B1B-4E85-B36E-AA51284AD3AD}"/>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1400CC2E-9CAB-4E71-808E-62C3EA45FC1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Title 1">
            <a:extLst>
              <a:ext uri="{FF2B5EF4-FFF2-40B4-BE49-F238E27FC236}">
                <a16:creationId xmlns:a16="http://schemas.microsoft.com/office/drawing/2014/main" id="{B90B1152-2E00-47E6-B80B-39F870E50CB4}"/>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Tree>
    <p:extLst>
      <p:ext uri="{BB962C8B-B14F-4D97-AF65-F5344CB8AC3E}">
        <p14:creationId xmlns:p14="http://schemas.microsoft.com/office/powerpoint/2010/main" val="348165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862114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idd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4F3D5B-9573-47A2-8E34-0E9AEAF070B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DD9D35FF-B94E-4546-8CA6-EEFC2641BFF5}"/>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3F4ED203-0657-439C-8685-A9BBEE8BCD93}"/>
              </a:ext>
            </a:extLst>
          </p:cNvPr>
          <p:cNvSpPr>
            <a:spLocks noGrp="1"/>
          </p:cNvSpPr>
          <p:nvPr>
            <p:ph type="title"/>
          </p:nvPr>
        </p:nvSpPr>
        <p:spPr>
          <a:xfrm>
            <a:off x="394855" y="2766218"/>
            <a:ext cx="10515600" cy="1325563"/>
          </a:xfrm>
        </p:spPr>
        <p:txBody>
          <a:bodyPr>
            <a:normAutofit/>
          </a:bodyPr>
          <a:lstStyle>
            <a:lvl1pPr>
              <a:defRPr sz="4800"/>
            </a:lvl1pPr>
          </a:lstStyle>
          <a:p>
            <a:r>
              <a:rPr lang="en-US" dirty="0"/>
              <a:t>Click to edit Master title style</a:t>
            </a:r>
          </a:p>
        </p:txBody>
      </p:sp>
      <p:sp>
        <p:nvSpPr>
          <p:cNvPr id="11" name="Text Placeholder 10">
            <a:extLst>
              <a:ext uri="{FF2B5EF4-FFF2-40B4-BE49-F238E27FC236}">
                <a16:creationId xmlns:a16="http://schemas.microsoft.com/office/drawing/2014/main" id="{16E5A619-038F-456D-B839-BC839BA398E6}"/>
              </a:ext>
            </a:extLst>
          </p:cNvPr>
          <p:cNvSpPr>
            <a:spLocks noGrp="1"/>
          </p:cNvSpPr>
          <p:nvPr>
            <p:ph type="body" sz="quarter" idx="13"/>
          </p:nvPr>
        </p:nvSpPr>
        <p:spPr>
          <a:xfrm>
            <a:off x="395288" y="4202113"/>
            <a:ext cx="9090025" cy="628650"/>
          </a:xfrm>
        </p:spPr>
        <p:txBody>
          <a:bodyPr>
            <a:normAutofit/>
          </a:bodyPr>
          <a:lstStyle>
            <a:lvl1pPr marL="0" indent="0">
              <a:buNone/>
              <a:defRPr sz="2400">
                <a:latin typeface="IntelOne Text" panose="020B0503020203020204" pitchFamily="34" charset="0"/>
                <a:ea typeface="Intel Clear" panose="020B0604020203020204" pitchFamily="34" charset="0"/>
                <a:cs typeface="Intel Clear" panose="020B0604020203020204" pitchFamily="34" charset="0"/>
              </a:defRPr>
            </a:lvl1pPr>
          </a:lstStyle>
          <a:p>
            <a:pPr lvl="0"/>
            <a:endParaRPr lang="en-US" dirty="0"/>
          </a:p>
        </p:txBody>
      </p:sp>
      <p:sp>
        <p:nvSpPr>
          <p:cNvPr id="10" name="Slide Number Placeholder 4">
            <a:extLst>
              <a:ext uri="{FF2B5EF4-FFF2-40B4-BE49-F238E27FC236}">
                <a16:creationId xmlns:a16="http://schemas.microsoft.com/office/drawing/2014/main" id="{8DDB0F62-B015-4253-B346-1B600E904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2" name="Picture 11">
            <a:extLst>
              <a:ext uri="{FF2B5EF4-FFF2-40B4-BE49-F238E27FC236}">
                <a16:creationId xmlns:a16="http://schemas.microsoft.com/office/drawing/2014/main" id="{EBEC20D1-F9AD-4C3B-A830-531B7AB53B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2250514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386557" y="253615"/>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386557" y="1579178"/>
            <a:ext cx="10069513" cy="3473450"/>
          </a:xfrm>
        </p:spPr>
        <p:txBody>
          <a:bodyPr>
            <a:normAutofit/>
          </a:bodyPr>
          <a:lstStyle>
            <a:lvl1pPr marL="176213" indent="-176213">
              <a:buFont typeface="Arial" panose="020B0604020202020204" pitchFamily="34" charset="0"/>
              <a:buChar char="•"/>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9" name="Picture 8">
            <a:extLst>
              <a:ext uri="{FF2B5EF4-FFF2-40B4-BE49-F238E27FC236}">
                <a16:creationId xmlns:a16="http://schemas.microsoft.com/office/drawing/2014/main" id="{3490DDB1-CC46-43CF-87DA-5F9051782E5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2" name="Slide Number Placeholder 4">
            <a:extLst>
              <a:ext uri="{FF2B5EF4-FFF2-40B4-BE49-F238E27FC236}">
                <a16:creationId xmlns:a16="http://schemas.microsoft.com/office/drawing/2014/main" id="{D7C5CA07-682E-4863-A621-A015042D6CA4}"/>
              </a:ext>
            </a:extLst>
          </p:cNvPr>
          <p:cNvSpPr>
            <a:spLocks noGrp="1"/>
          </p:cNvSpPr>
          <p:nvPr>
            <p:ph type="sldNum" sz="quarter" idx="12"/>
          </p:nvPr>
        </p:nvSpPr>
        <p:spPr>
          <a:xfrm>
            <a:off x="11734800" y="6423246"/>
            <a:ext cx="501073"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94216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74"/>
            <a:ext cx="12207250"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
        <p:nvSpPr>
          <p:cNvPr id="10" name="Rectangle 9">
            <a:extLst>
              <a:ext uri="{FF2B5EF4-FFF2-40B4-BE49-F238E27FC236}">
                <a16:creationId xmlns:a16="http://schemas.microsoft.com/office/drawing/2014/main" id="{6DB76F09-DFAF-4BCC-8658-BE7FEEE853FC}"/>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2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4" name="Picture 13">
            <a:extLst>
              <a:ext uri="{FF2B5EF4-FFF2-40B4-BE49-F238E27FC236}">
                <a16:creationId xmlns:a16="http://schemas.microsoft.com/office/drawing/2014/main" id="{069D1DF4-DBBB-4755-9F74-3B61881D877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5" name="Slide Number Placeholder 4">
            <a:extLst>
              <a:ext uri="{FF2B5EF4-FFF2-40B4-BE49-F238E27FC236}">
                <a16:creationId xmlns:a16="http://schemas.microsoft.com/office/drawing/2014/main" id="{475AD97D-ED29-45B7-AAF3-F2C3C5C87D3C}"/>
              </a:ext>
            </a:extLst>
          </p:cNvPr>
          <p:cNvSpPr>
            <a:spLocks noGrp="1"/>
          </p:cNvSpPr>
          <p:nvPr>
            <p:ph type="sldNum" sz="quarter" idx="12"/>
          </p:nvPr>
        </p:nvSpPr>
        <p:spPr>
          <a:xfrm>
            <a:off x="11734801" y="6423246"/>
            <a:ext cx="457200" cy="434754"/>
          </a:xfrm>
        </p:spPr>
        <p:txBody>
          <a:bodyPr anchor="ct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42968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3" name="Rectangle 12">
            <a:extLst>
              <a:ext uri="{FF2B5EF4-FFF2-40B4-BE49-F238E27FC236}">
                <a16:creationId xmlns:a16="http://schemas.microsoft.com/office/drawing/2014/main" id="{58BF1D25-F3E0-4E02-AD4C-FD231DB4541C}"/>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3E45C940-EC30-4EAE-A24B-F8FC88CD52EE}"/>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FD08F7F9-8F51-45BD-BA15-973F4D21218F}"/>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7" name="Title 2">
            <a:extLst>
              <a:ext uri="{FF2B5EF4-FFF2-40B4-BE49-F238E27FC236}">
                <a16:creationId xmlns:a16="http://schemas.microsoft.com/office/drawing/2014/main" id="{24EC00DF-2AED-4D69-9432-57F829F5C674}"/>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8" name="Text Placeholder 13">
            <a:extLst>
              <a:ext uri="{FF2B5EF4-FFF2-40B4-BE49-F238E27FC236}">
                <a16:creationId xmlns:a16="http://schemas.microsoft.com/office/drawing/2014/main" id="{11F21D9C-AD5D-4F07-B215-5BFADB9C920B}"/>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352926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41404877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1568045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s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9031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p:nvPr>
        </p:nvSpPr>
        <p:spPr>
          <a:xfrm>
            <a:off x="1482437" y="2766218"/>
            <a:ext cx="5491017" cy="2480037"/>
          </a:xfrm>
        </p:spPr>
        <p:txBody>
          <a:bodyPr>
            <a:noAutofit/>
          </a:bodyPr>
          <a:lstStyle>
            <a:lvl1pPr>
              <a:defRPr sz="6000">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482438" y="5347422"/>
            <a:ext cx="5491016"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a:p>
        </p:txBody>
      </p:sp>
    </p:spTree>
    <p:extLst>
      <p:ext uri="{BB962C8B-B14F-4D97-AF65-F5344CB8AC3E}">
        <p14:creationId xmlns:p14="http://schemas.microsoft.com/office/powerpoint/2010/main" val="29623976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3174"/>
            <a:ext cx="12202447"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03497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2176394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106709"/>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432272"/>
            <a:ext cx="10069513" cy="3473450"/>
          </a:xfrm>
        </p:spPr>
        <p:txBody>
          <a:bodyPr>
            <a:normAutofit/>
          </a:bodyPr>
          <a:lstStyle>
            <a:lvl1pPr marL="360363" indent="-360363">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4408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31800" y="118268"/>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31799" y="1443831"/>
            <a:ext cx="10515600" cy="3998912"/>
          </a:xfrm>
        </p:spPr>
        <p:txBody>
          <a:bodyPr>
            <a:normAutofit/>
          </a:bodyPr>
          <a:lstStyle>
            <a:lvl1pPr marL="0" indent="0">
              <a:buClrTx/>
              <a:buFont typeface="Arial" panose="020B0604020202020204" pitchFamily="34" charset="0"/>
              <a:buNone/>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40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a:p>
        </p:txBody>
      </p:sp>
    </p:spTree>
    <p:extLst>
      <p:ext uri="{BB962C8B-B14F-4D97-AF65-F5344CB8AC3E}">
        <p14:creationId xmlns:p14="http://schemas.microsoft.com/office/powerpoint/2010/main" val="114106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66218"/>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116720"/>
            <a:ext cx="10515600" cy="569482"/>
          </a:xfrm>
        </p:spPr>
        <p:txBody>
          <a:bodyPr>
            <a:normAutofit/>
          </a:bodyPr>
          <a:lstStyle>
            <a:lvl1pPr marL="0" indent="0" algn="l">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9517857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FFE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One Text" panose="020B0503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3695"/>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59741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8795571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IntelOne Text" panose="020B0503020203020204"/>
                <a:sym typeface="Helvetica Neue"/>
              </a:rPr>
              <a:t>     </a:t>
            </a:r>
            <a:endParaRPr kumimoji="0" lang="en-SG" sz="800" i="0" u="none" strike="noStrike" cap="none" spc="0" normalizeH="0" baseline="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a:t>  </a:t>
            </a:r>
          </a:p>
        </p:txBody>
      </p:sp>
    </p:spTree>
    <p:extLst>
      <p:ext uri="{BB962C8B-B14F-4D97-AF65-F5344CB8AC3E}">
        <p14:creationId xmlns:p14="http://schemas.microsoft.com/office/powerpoint/2010/main" val="17089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02005179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a:p>
        </p:txBody>
      </p:sp>
    </p:spTree>
    <p:extLst>
      <p:ext uri="{BB962C8B-B14F-4D97-AF65-F5344CB8AC3E}">
        <p14:creationId xmlns:p14="http://schemas.microsoft.com/office/powerpoint/2010/main" val="4808146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Presentation Title">
    <p:spTree>
      <p:nvGrpSpPr>
        <p:cNvPr id="1" name=""/>
        <p:cNvGrpSpPr/>
        <p:nvPr/>
      </p:nvGrpSpPr>
      <p:grpSpPr>
        <a:xfrm>
          <a:off x="0" y="0"/>
          <a:ext cx="0" cy="0"/>
          <a:chOff x="0" y="0"/>
          <a:chExt cx="0" cy="0"/>
        </a:xfrm>
      </p:grpSpPr>
      <p:pic>
        <p:nvPicPr>
          <p:cNvPr id="7" name="Picture 6" descr="Two people looking at a tablet&#10;&#10;Description automatically generated with medium confidence">
            <a:extLst>
              <a:ext uri="{FF2B5EF4-FFF2-40B4-BE49-F238E27FC236}">
                <a16:creationId xmlns:a16="http://schemas.microsoft.com/office/drawing/2014/main" id="{EB6201E7-1DB4-4CDB-9727-4D2D1A8678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5">
            <a:extLst>
              <a:ext uri="{FF2B5EF4-FFF2-40B4-BE49-F238E27FC236}">
                <a16:creationId xmlns:a16="http://schemas.microsoft.com/office/drawing/2014/main" id="{5A8CBDA1-3828-428F-90D7-D8E7310B10EF}"/>
              </a:ext>
            </a:extLst>
          </p:cNvPr>
          <p:cNvSpPr txBox="1">
            <a:spLocks/>
          </p:cNvSpPr>
          <p:nvPr userDrawn="1"/>
        </p:nvSpPr>
        <p:spPr>
          <a:xfrm>
            <a:off x="1482438" y="5246255"/>
            <a:ext cx="673428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endParaRPr lang="en-US" sz="2400" kern="0" dirty="0">
              <a:solidFill>
                <a:srgbClr val="FFFFFF"/>
              </a:solidFill>
              <a:latin typeface="IntelOne Display Medium" panose="020B0703020203020204" pitchFamily="34" charset="0"/>
            </a:endParaRPr>
          </a:p>
        </p:txBody>
      </p:sp>
      <p:sp>
        <p:nvSpPr>
          <p:cNvPr id="10" name="Title 9">
            <a:extLst>
              <a:ext uri="{FF2B5EF4-FFF2-40B4-BE49-F238E27FC236}">
                <a16:creationId xmlns:a16="http://schemas.microsoft.com/office/drawing/2014/main" id="{EE45FE4C-AF2B-4796-AFD4-D709A1CABFF8}"/>
              </a:ext>
            </a:extLst>
          </p:cNvPr>
          <p:cNvSpPr>
            <a:spLocks noGrp="1"/>
          </p:cNvSpPr>
          <p:nvPr>
            <p:ph type="title" hasCustomPrompt="1"/>
          </p:nvPr>
        </p:nvSpPr>
        <p:spPr>
          <a:xfrm>
            <a:off x="1557252" y="2699715"/>
            <a:ext cx="3663141" cy="2480037"/>
          </a:xfrm>
        </p:spPr>
        <p:txBody>
          <a:bodyPr>
            <a:noAutofit/>
          </a:bodyPr>
          <a:lstStyle>
            <a:lvl1pPr>
              <a:defRPr sz="6000">
                <a:solidFill>
                  <a:schemeClr val="bg1"/>
                </a:solidFill>
              </a:defRPr>
            </a:lvl1pPr>
          </a:lstStyle>
          <a:p>
            <a:r>
              <a:rPr lang="en-US" dirty="0"/>
              <a:t>AI for </a:t>
            </a:r>
            <a:br>
              <a:rPr lang="en-US" dirty="0"/>
            </a:br>
            <a:r>
              <a:rPr lang="en-US" dirty="0"/>
              <a:t>Current Workforce</a:t>
            </a:r>
          </a:p>
        </p:txBody>
      </p:sp>
      <p:sp>
        <p:nvSpPr>
          <p:cNvPr id="12" name="Text Placeholder 11">
            <a:extLst>
              <a:ext uri="{FF2B5EF4-FFF2-40B4-BE49-F238E27FC236}">
                <a16:creationId xmlns:a16="http://schemas.microsoft.com/office/drawing/2014/main" id="{3FBB7E08-F8E9-4EC0-BFD1-931AAA71B2F2}"/>
              </a:ext>
            </a:extLst>
          </p:cNvPr>
          <p:cNvSpPr>
            <a:spLocks noGrp="1"/>
          </p:cNvSpPr>
          <p:nvPr>
            <p:ph type="body" sz="quarter" idx="10"/>
          </p:nvPr>
        </p:nvSpPr>
        <p:spPr>
          <a:xfrm>
            <a:off x="1557252" y="5296134"/>
            <a:ext cx="4045527" cy="914400"/>
          </a:xfrm>
        </p:spPr>
        <p:txBody>
          <a:bodyPr>
            <a:normAutofit/>
          </a:bodyPr>
          <a:lstStyle>
            <a:lvl1pPr marL="0" indent="0">
              <a:buNone/>
              <a:defRPr sz="2400">
                <a:solidFill>
                  <a:schemeClr val="bg1"/>
                </a:solidFill>
                <a:latin typeface="IntelOne Display Medium" panose="020B0703020203020204" pitchFamily="34" charset="0"/>
              </a:defRPr>
            </a:lvl1pPr>
          </a:lstStyle>
          <a:p>
            <a:pPr lvl="0"/>
            <a:endParaRPr lang="en-US" dirty="0"/>
          </a:p>
        </p:txBody>
      </p:sp>
    </p:spTree>
    <p:extLst>
      <p:ext uri="{BB962C8B-B14F-4D97-AF65-F5344CB8AC3E}">
        <p14:creationId xmlns:p14="http://schemas.microsoft.com/office/powerpoint/2010/main" val="298137274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ection Break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805" y="-3174"/>
            <a:ext cx="12197642" cy="6861174"/>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6611946"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71027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0663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1799023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Agenda / Review">
    <p:bg>
      <p:bgPr>
        <a:solidFill>
          <a:srgbClr val="FFE1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a:xfrm>
            <a:off x="484237" y="227473"/>
            <a:ext cx="10515600" cy="1325563"/>
          </a:xfrm>
        </p:spPr>
        <p:txBody>
          <a:bodyPr>
            <a:normAutofit/>
          </a:bodyPr>
          <a:lstStyle>
            <a:lvl1pPr>
              <a:defRPr sz="3600">
                <a:solidFill>
                  <a:schemeClr val="tx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484237" y="1561349"/>
            <a:ext cx="10069513" cy="3473450"/>
          </a:xfrm>
        </p:spPr>
        <p:txBody>
          <a:bodyPr>
            <a:normAutofit/>
          </a:bodyPr>
          <a:lstStyle>
            <a:lvl1pPr marL="360363" indent="-360363">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a:lvl2pPr>
          </a:lstStyle>
          <a:p>
            <a:pPr lvl="0"/>
            <a:r>
              <a:rPr lang="en-US" dirty="0"/>
              <a:t>Click to edit Master text styles</a:t>
            </a:r>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11095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Agenda / Review">
    <p:bg>
      <p:bgPr>
        <a:solidFill>
          <a:srgbClr val="FFE17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pic>
        <p:nvPicPr>
          <p:cNvPr id="11" name="Picture 10">
            <a:extLst>
              <a:ext uri="{FF2B5EF4-FFF2-40B4-BE49-F238E27FC236}">
                <a16:creationId xmlns:a16="http://schemas.microsoft.com/office/drawing/2014/main" id="{5286DD6F-4243-4C25-B836-618CD9B64E7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9" name="Title 1">
            <a:extLst>
              <a:ext uri="{FF2B5EF4-FFF2-40B4-BE49-F238E27FC236}">
                <a16:creationId xmlns:a16="http://schemas.microsoft.com/office/drawing/2014/main" id="{42EB836A-5B96-4E70-843D-96EB2B51C42F}"/>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12" name="Text Placeholder 9">
            <a:extLst>
              <a:ext uri="{FF2B5EF4-FFF2-40B4-BE49-F238E27FC236}">
                <a16:creationId xmlns:a16="http://schemas.microsoft.com/office/drawing/2014/main" id="{DAEB212F-5A18-471D-B70E-56883B28FDDD}"/>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08875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Normal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CBE35-7284-41BD-A052-C38A3C9C757B}"/>
              </a:ext>
            </a:extLst>
          </p:cNvPr>
          <p:cNvSpPr>
            <a:spLocks noGrp="1"/>
          </p:cNvSpPr>
          <p:nvPr>
            <p:ph type="title"/>
          </p:nvPr>
        </p:nvSpPr>
        <p:spPr>
          <a:xfrm>
            <a:off x="487217" y="55362"/>
            <a:ext cx="10515600" cy="1325563"/>
          </a:xfrm>
        </p:spPr>
        <p:txBody>
          <a:bodyPr>
            <a:normAutofit/>
          </a:bodyPr>
          <a:lstStyle>
            <a:lvl1pPr>
              <a:defRPr sz="3600">
                <a:latin typeface="IntelOne Display Light" panose="020B0403020203020204" pitchFamily="34" charset="0"/>
              </a:defRPr>
            </a:lvl1pPr>
          </a:lstStyle>
          <a:p>
            <a:r>
              <a:rPr lang="en-US" dirty="0"/>
              <a:t>Click to edit Master title style</a:t>
            </a:r>
          </a:p>
        </p:txBody>
      </p:sp>
      <p:sp>
        <p:nvSpPr>
          <p:cNvPr id="4" name="Text Placeholder 3">
            <a:extLst>
              <a:ext uri="{FF2B5EF4-FFF2-40B4-BE49-F238E27FC236}">
                <a16:creationId xmlns:a16="http://schemas.microsoft.com/office/drawing/2014/main" id="{62573FF1-8380-4CA6-94C0-5C13DD3EEDB1}"/>
              </a:ext>
            </a:extLst>
          </p:cNvPr>
          <p:cNvSpPr>
            <a:spLocks noGrp="1"/>
          </p:cNvSpPr>
          <p:nvPr>
            <p:ph type="body" sz="quarter" idx="13"/>
          </p:nvPr>
        </p:nvSpPr>
        <p:spPr>
          <a:xfrm>
            <a:off x="487217" y="1380925"/>
            <a:ext cx="10515600" cy="3998912"/>
          </a:xfrm>
        </p:spPr>
        <p:txBody>
          <a:bodyPr>
            <a:normAutofit/>
          </a:bodyPr>
          <a:lstStyle>
            <a:lvl1pPr marL="0" indent="0">
              <a:buClrTx/>
              <a:buFont typeface="Arial" panose="020B0604020202020204" pitchFamily="34" charset="0"/>
              <a:buNone/>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803275" indent="-346075">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2pPr>
            <a:lvl3pPr marL="11430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3pPr>
            <a:lvl4pPr marL="16002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4pPr>
            <a:lvl5pPr marL="2057400" indent="-228600">
              <a:buClrTx/>
              <a:buFont typeface="Arial" panose="020B0604020202020204" pitchFamily="34" charset="0"/>
              <a:buChar char="•"/>
              <a:defRPr sz="2800">
                <a:solidFill>
                  <a:schemeClr val="tx1"/>
                </a:solidFill>
                <a:latin typeface="Intel Clear Light" panose="020B0404020203020204" pitchFamily="34" charset="0"/>
                <a:ea typeface="Intel Clear Light" panose="020B0404020203020204" pitchFamily="34" charset="0"/>
                <a:cs typeface="Intel Clear Light" panose="020B0404020203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1327F7B-5D69-4D60-B426-5AB8111F7B61}"/>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394BEC9C-8ADD-401E-860A-FC414480A6ED}"/>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a:extLst>
              <a:ext uri="{FF2B5EF4-FFF2-40B4-BE49-F238E27FC236}">
                <a16:creationId xmlns:a16="http://schemas.microsoft.com/office/drawing/2014/main" id="{5DCCD2C6-79CC-485E-8D48-7E59D23DD5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13" name="Rectangle 12">
            <a:extLst>
              <a:ext uri="{FF2B5EF4-FFF2-40B4-BE49-F238E27FC236}">
                <a16:creationId xmlns:a16="http://schemas.microsoft.com/office/drawing/2014/main" id="{F4EC1346-44EE-40B5-8AF9-721E65E8EBB3}"/>
              </a:ext>
            </a:extLst>
          </p:cNvPr>
          <p:cNvSpPr/>
          <p:nvPr userDrawn="1"/>
        </p:nvSpPr>
        <p:spPr>
          <a:xfrm>
            <a:off x="11734801"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4">
            <a:extLst>
              <a:ext uri="{FF2B5EF4-FFF2-40B4-BE49-F238E27FC236}">
                <a16:creationId xmlns:a16="http://schemas.microsoft.com/office/drawing/2014/main" id="{288DE5C8-3F15-477B-923C-9752FAF8DDB3}"/>
              </a:ext>
            </a:extLst>
          </p:cNvPr>
          <p:cNvSpPr>
            <a:spLocks noGrp="1"/>
          </p:cNvSpPr>
          <p:nvPr>
            <p:ph type="sldNum" sz="quarter" idx="12"/>
          </p:nvPr>
        </p:nvSpPr>
        <p:spPr>
          <a:xfrm>
            <a:off x="11725564" y="6495398"/>
            <a:ext cx="457200" cy="360363"/>
          </a:xfrm>
        </p:spPr>
        <p:txBody>
          <a:bodyPr/>
          <a:lstStyle>
            <a:lvl1pPr algn="ctr">
              <a:defRPr sz="1000">
                <a:solidFill>
                  <a:schemeClr val="tx1"/>
                </a:solidFill>
                <a:latin typeface="IntelOne Display Light" panose="020B04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323917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Middle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96BED7D-D569-42D7-9F12-069C18C3B576}"/>
              </a:ext>
            </a:extLst>
          </p:cNvPr>
          <p:cNvSpPr>
            <a:spLocks noGrp="1"/>
          </p:cNvSpPr>
          <p:nvPr>
            <p:ph type="title"/>
          </p:nvPr>
        </p:nvSpPr>
        <p:spPr>
          <a:xfrm>
            <a:off x="247073" y="2784693"/>
            <a:ext cx="10515600" cy="1325563"/>
          </a:xfrm>
        </p:spPr>
        <p:txBody>
          <a:bodyPr>
            <a:normAutofit/>
          </a:bodyPr>
          <a:lstStyle>
            <a:lvl1pPr algn="l">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7" name="Text Placeholder 9">
            <a:extLst>
              <a:ext uri="{FF2B5EF4-FFF2-40B4-BE49-F238E27FC236}">
                <a16:creationId xmlns:a16="http://schemas.microsoft.com/office/drawing/2014/main" id="{561A9DAA-C3BB-4385-9293-B4AC1C09835C}"/>
              </a:ext>
            </a:extLst>
          </p:cNvPr>
          <p:cNvSpPr>
            <a:spLocks noGrp="1"/>
          </p:cNvSpPr>
          <p:nvPr>
            <p:ph type="body" sz="quarter" idx="10"/>
          </p:nvPr>
        </p:nvSpPr>
        <p:spPr>
          <a:xfrm>
            <a:off x="247073" y="4242665"/>
            <a:ext cx="10515600" cy="569482"/>
          </a:xfrm>
        </p:spPr>
        <p:txBody>
          <a:bodyPr>
            <a:normAutofit/>
          </a:bodyPr>
          <a:lstStyle>
            <a:lvl1pPr marL="0" indent="0" algn="l">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8" name="Rectangle 7">
            <a:extLst>
              <a:ext uri="{FF2B5EF4-FFF2-40B4-BE49-F238E27FC236}">
                <a16:creationId xmlns:a16="http://schemas.microsoft.com/office/drawing/2014/main" id="{B280199E-6402-4A47-AF9E-49CBE919EC18}"/>
              </a:ext>
            </a:extLst>
          </p:cNvPr>
          <p:cNvSpPr/>
          <p:nvPr userDrawn="1"/>
        </p:nvSpPr>
        <p:spPr>
          <a:xfrm>
            <a:off x="11734800" y="6393067"/>
            <a:ext cx="457199" cy="464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2AD13B-3823-4A4E-8E3E-36B29C7D2F15}"/>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F3BA46FF-BE4C-40D5-9117-26F774E10EBB}"/>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F6B3439C-D352-4A93-BBAE-FB1967E4B471}"/>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3" name="Picture 12">
            <a:extLst>
              <a:ext uri="{FF2B5EF4-FFF2-40B4-BE49-F238E27FC236}">
                <a16:creationId xmlns:a16="http://schemas.microsoft.com/office/drawing/2014/main" id="{EB6B7DF1-6569-40DD-BF68-964EEE4A57A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8880583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8382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838200" y="4196482"/>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457201" cy="365125"/>
          </a:xfrm>
        </p:spPr>
        <p:txBody>
          <a:bodyPr/>
          <a:lstStyle>
            <a:lvl1pPr algn="ctr">
              <a:defRPr sz="1000">
                <a:solidFill>
                  <a:schemeClr val="tx1"/>
                </a:solidFill>
                <a:latin typeface="IntelOne Display Regular" panose="020B0503020203020204" pitchFamily="34" charset="0"/>
              </a:defRPr>
            </a:lvl1pPr>
          </a:lstStyle>
          <a:p>
            <a:fld id="{8E424D08-BD54-4DFE-9D9D-D2FBE329B493}" type="slidenum">
              <a:rPr lang="en-US" smtClean="0"/>
              <a:pPr/>
              <a:t>‹#›</a:t>
            </a:fld>
            <a:endParaRPr lang="en-US" dirty="0"/>
          </a:p>
        </p:txBody>
      </p:sp>
      <p:pic>
        <p:nvPicPr>
          <p:cNvPr id="14" name="Picture 13">
            <a:extLst>
              <a:ext uri="{FF2B5EF4-FFF2-40B4-BE49-F238E27FC236}">
                <a16:creationId xmlns:a16="http://schemas.microsoft.com/office/drawing/2014/main" id="{A4ACC207-3AA0-4B2D-8017-915C3CA3F0A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Tree>
    <p:extLst>
      <p:ext uri="{BB962C8B-B14F-4D97-AF65-F5344CB8AC3E}">
        <p14:creationId xmlns:p14="http://schemas.microsoft.com/office/powerpoint/2010/main" val="14750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Recap Visual Slide">
    <p:spTree>
      <p:nvGrpSpPr>
        <p:cNvPr id="1" name=""/>
        <p:cNvGrpSpPr/>
        <p:nvPr/>
      </p:nvGrpSpPr>
      <p:grpSpPr>
        <a:xfrm>
          <a:off x="0" y="0"/>
          <a:ext cx="0" cy="0"/>
          <a:chOff x="0" y="0"/>
          <a:chExt cx="0" cy="0"/>
        </a:xfrm>
      </p:grpSpPr>
      <p:pic>
        <p:nvPicPr>
          <p:cNvPr id="8" name="Picture 7" descr="A picture containing text, person, yellow&#10;&#10;Description automatically generated">
            <a:extLst>
              <a:ext uri="{FF2B5EF4-FFF2-40B4-BE49-F238E27FC236}">
                <a16:creationId xmlns:a16="http://schemas.microsoft.com/office/drawing/2014/main" id="{DD0D5D53-61B5-4DC8-99D1-C4DF735C1D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4">
            <a:extLst>
              <a:ext uri="{FF2B5EF4-FFF2-40B4-BE49-F238E27FC236}">
                <a16:creationId xmlns:a16="http://schemas.microsoft.com/office/drawing/2014/main" id="{8A732683-D02F-4F0C-97AF-E78A422C5052}"/>
              </a:ext>
            </a:extLst>
          </p:cNvPr>
          <p:cNvSpPr txBox="1">
            <a:spLocks/>
          </p:cNvSpPr>
          <p:nvPr userDrawn="1"/>
        </p:nvSpPr>
        <p:spPr>
          <a:xfrm>
            <a:off x="8880600" y="2827905"/>
            <a:ext cx="275721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srgbClr val="000000"/>
                </a:solidFill>
                <a:effectLst/>
                <a:uLnTx/>
                <a:uFillTx/>
                <a:latin typeface="IntelOne Display Light"/>
                <a:ea typeface="+mj-ea"/>
                <a:cs typeface="+mj-cs"/>
              </a:rPr>
              <a:t>Recap</a:t>
            </a:r>
          </a:p>
        </p:txBody>
      </p:sp>
    </p:spTree>
    <p:extLst>
      <p:ext uri="{BB962C8B-B14F-4D97-AF65-F5344CB8AC3E}">
        <p14:creationId xmlns:p14="http://schemas.microsoft.com/office/powerpoint/2010/main" val="28489523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Section Breaker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FEC91B">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FEC91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FFE17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99166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Presentation Ending">
    <p:spTree>
      <p:nvGrpSpPr>
        <p:cNvPr id="1" name=""/>
        <p:cNvGrpSpPr/>
        <p:nvPr/>
      </p:nvGrpSpPr>
      <p:grpSpPr>
        <a:xfrm>
          <a:off x="0" y="0"/>
          <a:ext cx="0" cy="0"/>
          <a:chOff x="0" y="0"/>
          <a:chExt cx="0" cy="0"/>
        </a:xfrm>
      </p:grpSpPr>
      <p:pic>
        <p:nvPicPr>
          <p:cNvPr id="7" name="Picture 6" descr="A group of people looking at a computer&#10;&#10;Description automatically generated with medium confidence">
            <a:extLst>
              <a:ext uri="{FF2B5EF4-FFF2-40B4-BE49-F238E27FC236}">
                <a16:creationId xmlns:a16="http://schemas.microsoft.com/office/drawing/2014/main" id="{03A49E46-7B2E-4A04-A9AE-6DE0BC3E4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0E412BC7-9ADA-4C69-8246-7C6B184AAF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32587520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USVersionE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686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3151294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theme" Target="../theme/theme3.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theme" Target="../theme/theme4.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05859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6AEC7E-A7BF-4F31-8DD3-C892418A6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16D3AE-3193-4154-BF3F-B1E63F52AF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FC940C-BA25-41C8-8B78-74D6FA1A7C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1C38D-A0E7-4CBE-9266-4CC6737D1707}" type="datetimeFigureOut">
              <a:rPr lang="en-US" smtClean="0"/>
              <a:t>9/15/2021</a:t>
            </a:fld>
            <a:endParaRPr lang="en-US"/>
          </a:p>
        </p:txBody>
      </p:sp>
      <p:sp>
        <p:nvSpPr>
          <p:cNvPr id="5" name="Footer Placeholder 4">
            <a:extLst>
              <a:ext uri="{FF2B5EF4-FFF2-40B4-BE49-F238E27FC236}">
                <a16:creationId xmlns:a16="http://schemas.microsoft.com/office/drawing/2014/main" id="{5FC61CC3-3BD8-4A4A-9E9D-F6C6DF0B6F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E8C430-ED25-4049-9284-73A37933F1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276F94-7540-421F-BBDE-BA7F84FB7CA1}" type="slidenum">
              <a:rPr lang="en-US" smtClean="0"/>
              <a:t>‹#›</a:t>
            </a:fld>
            <a:endParaRPr lang="en-US"/>
          </a:p>
        </p:txBody>
      </p:sp>
    </p:spTree>
    <p:extLst>
      <p:ext uri="{BB962C8B-B14F-4D97-AF65-F5344CB8AC3E}">
        <p14:creationId xmlns:p14="http://schemas.microsoft.com/office/powerpoint/2010/main" val="3200942702"/>
      </p:ext>
    </p:extLst>
  </p:cSld>
  <p:clrMap bg1="lt1" tx1="dk1" bg2="lt2" tx2="dk2" accent1="accent1" accent2="accent2" accent3="accent3" accent4="accent4" accent5="accent5" accent6="accent6" hlink="hlink" folHlink="folHlink"/>
  <p:sldLayoutIdLst>
    <p:sldLayoutId id="2147483839" r:id="rId1"/>
    <p:sldLayoutId id="214748384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367145" y="22658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367145" y="1567011"/>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9/15/2021</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4034570655"/>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IntelOne Text Light" panose="020B0403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9/15/2021</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73492110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 id="2147483870" r:id="rId18"/>
    <p:sldLayoutId id="2147483871" r:id="rId19"/>
    <p:sldLayoutId id="2147483872" r:id="rId20"/>
    <p:sldLayoutId id="2147483873" r:id="rId21"/>
    <p:sldLayoutId id="2147483874" r:id="rId22"/>
    <p:sldLayoutId id="2147483875" r:id="rId23"/>
    <p:sldLayoutId id="2147483876" r:id="rId24"/>
    <p:sldLayoutId id="2147483877" r:id="rId25"/>
    <p:sldLayoutId id="2147483878" r:id="rId26"/>
    <p:sldLayoutId id="2147483879" r:id="rId27"/>
    <p:sldLayoutId id="2147483880" r:id="rId28"/>
    <p:sldLayoutId id="2147483881" r:id="rId29"/>
    <p:sldLayoutId id="2147483882" r:id="rId30"/>
    <p:sldLayoutId id="2147483883" r:id="rId31"/>
  </p:sldLayoutIdLst>
  <p:hf hdr="0" ftr="0" dt="0"/>
  <p:txStyles>
    <p:titleStyle>
      <a:lvl1pPr algn="l" defTabSz="914400" rtl="0" eaLnBrk="1" latinLnBrk="0" hangingPunct="1">
        <a:lnSpc>
          <a:spcPct val="90000"/>
        </a:lnSpc>
        <a:spcBef>
          <a:spcPct val="0"/>
        </a:spcBef>
        <a:buNone/>
        <a:defRPr sz="4400" kern="1200">
          <a:solidFill>
            <a:schemeClr val="tx1"/>
          </a:solidFill>
          <a:latin typeface="IntelOne Display Light" panose="020B0403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70C3FA1-45F0-4917-953B-75E5F1B79ECE}"/>
              </a:ext>
            </a:extLst>
          </p:cNvPr>
          <p:cNvSpPr txBox="1">
            <a:spLocks/>
          </p:cNvSpPr>
          <p:nvPr/>
        </p:nvSpPr>
        <p:spPr>
          <a:xfrm>
            <a:off x="7948082" y="2183663"/>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AI for </a:t>
            </a:r>
            <a:b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br>
            <a:r>
              <a:rPr kumimoji="0" lang="en-US" sz="4500" b="0" i="0" u="none" strike="noStrike" kern="1200" cap="none" spc="0" normalizeH="0" baseline="0" noProof="0" dirty="0">
                <a:ln>
                  <a:noFill/>
                </a:ln>
                <a:solidFill>
                  <a:prstClr val="black"/>
                </a:solidFill>
                <a:effectLst/>
                <a:uLnTx/>
                <a:uFillTx/>
                <a:latin typeface="IntelOne Display Light"/>
                <a:ea typeface="+mj-ea"/>
                <a:cs typeface="+mj-cs"/>
              </a:rPr>
              <a:t>Workforce</a:t>
            </a:r>
          </a:p>
        </p:txBody>
      </p:sp>
      <p:sp>
        <p:nvSpPr>
          <p:cNvPr id="3" name="Subtitle 5">
            <a:extLst>
              <a:ext uri="{FF2B5EF4-FFF2-40B4-BE49-F238E27FC236}">
                <a16:creationId xmlns:a16="http://schemas.microsoft.com/office/drawing/2014/main" id="{CD7F8238-77B8-4267-848F-71B63CF0CB51}"/>
              </a:ext>
            </a:extLst>
          </p:cNvPr>
          <p:cNvSpPr txBox="1">
            <a:spLocks/>
          </p:cNvSpPr>
          <p:nvPr/>
        </p:nvSpPr>
        <p:spPr>
          <a:xfrm>
            <a:off x="7948082" y="4058515"/>
            <a:ext cx="4039602"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IntelOne Display Light" panose="020B0403020203020204" pitchFamily="34" charset="0"/>
                <a:ea typeface="+mn-ea"/>
                <a:cs typeface="+mn-cs"/>
              </a:rPr>
              <a:t>Module 3: Template</a:t>
            </a:r>
          </a:p>
        </p:txBody>
      </p:sp>
    </p:spTree>
    <p:extLst>
      <p:ext uri="{BB962C8B-B14F-4D97-AF65-F5344CB8AC3E}">
        <p14:creationId xmlns:p14="http://schemas.microsoft.com/office/powerpoint/2010/main" val="334990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6122AF-8994-4C5A-8596-89526F6F7DEF}"/>
              </a:ext>
            </a:extLst>
          </p:cNvPr>
          <p:cNvSpPr/>
          <p:nvPr/>
        </p:nvSpPr>
        <p:spPr>
          <a:xfrm>
            <a:off x="0" y="0"/>
            <a:ext cx="12192000" cy="6858000"/>
          </a:xfrm>
          <a:prstGeom prst="rect">
            <a:avLst/>
          </a:prstGeom>
          <a:solidFill>
            <a:srgbClr val="FEC9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2">
            <a:extLst>
              <a:ext uri="{FF2B5EF4-FFF2-40B4-BE49-F238E27FC236}">
                <a16:creationId xmlns:a16="http://schemas.microsoft.com/office/drawing/2014/main" id="{7EE938DF-DBDD-470E-B08E-69FFFF13DB3B}"/>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IntelOne Display Light" panose="020B0403020203020204" pitchFamily="34" charset="0"/>
                <a:ea typeface="Intel Clear" panose="020B0604020203020204" pitchFamily="34" charset="0"/>
                <a:cs typeface="Intel Clear" panose="020B0604020203020204" pitchFamily="34" charset="0"/>
                <a:sym typeface="Helvetica Neue"/>
              </a:rPr>
              <a:t>Legal Disclaimers</a:t>
            </a:r>
          </a:p>
        </p:txBody>
      </p:sp>
      <p:sp>
        <p:nvSpPr>
          <p:cNvPr id="5" name="Text Placeholder 3">
            <a:extLst>
              <a:ext uri="{FF2B5EF4-FFF2-40B4-BE49-F238E27FC236}">
                <a16:creationId xmlns:a16="http://schemas.microsoft.com/office/drawing/2014/main" id="{53B62BFB-C23E-4D0B-BD14-3EA83EBE3E1C}"/>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The Intel® Digital Readiness Programs and Intel® AI for Workforce program are developed by Intel Corporation.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technologies may require enabled hardware, software, or service activation.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No product or component can be absolutely secure.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Results have been estimated or simulated.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Intel does not control or audit third-party data.  You should consult other sources to evaluate accuracy.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IntelOne Text" panose="020B0503020203020204" pitchFamily="34" charset="0"/>
                <a:ea typeface="Intel Clear" panose="020B0604020203020204" pitchFamily="34" charset="0"/>
                <a:cs typeface="Intel Clear" panose="020B0604020203020204" pitchFamily="34" charset="0"/>
                <a:sym typeface="Helvetica Neue"/>
              </a:rPr>
              <a:t>Your costs and results may vary.</a:t>
            </a:r>
          </a:p>
        </p:txBody>
      </p:sp>
    </p:spTree>
    <p:extLst>
      <p:ext uri="{BB962C8B-B14F-4D97-AF65-F5344CB8AC3E}">
        <p14:creationId xmlns:p14="http://schemas.microsoft.com/office/powerpoint/2010/main" val="39318323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0999" y="221694"/>
            <a:ext cx="7973291" cy="1199822"/>
          </a:xfrm>
        </p:spPr>
        <p:txBody>
          <a:bodyPr>
            <a:normAutofit/>
          </a:bodyPr>
          <a:lstStyle/>
          <a:p>
            <a:r>
              <a:rPr lang="en-US" dirty="0">
                <a:solidFill>
                  <a:srgbClr val="000000"/>
                </a:solidFill>
              </a:rPr>
              <a:t>Decision Making in AI: Activity Template </a:t>
            </a: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F2F2F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33" name="Rectangle 32">
            <a:extLst>
              <a:ext uri="{FF2B5EF4-FFF2-40B4-BE49-F238E27FC236}">
                <a16:creationId xmlns:a16="http://schemas.microsoft.com/office/drawing/2014/main" id="{198D1776-70B2-42A6-A972-4F6E8DCC28E8}"/>
              </a:ext>
            </a:extLst>
          </p:cNvPr>
          <p:cNvSpPr/>
          <p:nvPr/>
        </p:nvSpPr>
        <p:spPr>
          <a:xfrm>
            <a:off x="935780" y="2054873"/>
            <a:ext cx="22304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Decision Factor 1</a:t>
            </a:r>
          </a:p>
        </p:txBody>
      </p:sp>
      <p:sp>
        <p:nvSpPr>
          <p:cNvPr id="34" name="Rectangle 33">
            <a:extLst>
              <a:ext uri="{FF2B5EF4-FFF2-40B4-BE49-F238E27FC236}">
                <a16:creationId xmlns:a16="http://schemas.microsoft.com/office/drawing/2014/main" id="{CE5AC488-AC29-46A6-B57F-F30F738DC452}"/>
              </a:ext>
            </a:extLst>
          </p:cNvPr>
          <p:cNvSpPr/>
          <p:nvPr/>
        </p:nvSpPr>
        <p:spPr>
          <a:xfrm>
            <a:off x="935780" y="3042351"/>
            <a:ext cx="22304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Decision Factor 2</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Helvetica Neue Medium"/>
              <a:cs typeface="Helvetica Neue Medium"/>
              <a:sym typeface="Helvetica Neue Medium"/>
            </a:endParaRPr>
          </a:p>
        </p:txBody>
      </p:sp>
      <p:sp>
        <p:nvSpPr>
          <p:cNvPr id="35" name="Rectangle 34">
            <a:extLst>
              <a:ext uri="{FF2B5EF4-FFF2-40B4-BE49-F238E27FC236}">
                <a16:creationId xmlns:a16="http://schemas.microsoft.com/office/drawing/2014/main" id="{C2076677-68B7-4389-95E9-C2C3BFBD98B9}"/>
              </a:ext>
            </a:extLst>
          </p:cNvPr>
          <p:cNvSpPr/>
          <p:nvPr/>
        </p:nvSpPr>
        <p:spPr>
          <a:xfrm>
            <a:off x="935780" y="4037792"/>
            <a:ext cx="2230399"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Decision Factor 3</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Helvetica Neue Medium"/>
              <a:cs typeface="Helvetica Neue Medium"/>
              <a:sym typeface="Helvetica Neue Medium"/>
            </a:endParaRPr>
          </a:p>
        </p:txBody>
      </p:sp>
      <p:sp>
        <p:nvSpPr>
          <p:cNvPr id="36" name="Rectangle 35">
            <a:extLst>
              <a:ext uri="{FF2B5EF4-FFF2-40B4-BE49-F238E27FC236}">
                <a16:creationId xmlns:a16="http://schemas.microsoft.com/office/drawing/2014/main" id="{80D0D476-8BE1-4E5C-8A23-353B8544CAFF}"/>
              </a:ext>
            </a:extLst>
          </p:cNvPr>
          <p:cNvSpPr/>
          <p:nvPr/>
        </p:nvSpPr>
        <p:spPr>
          <a:xfrm>
            <a:off x="935780" y="5029252"/>
            <a:ext cx="2230400" cy="410369"/>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20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Decision Factor 4</a:t>
            </a:r>
            <a:endParaRPr kumimoji="0" lang="en-SG" sz="2000" b="0" i="0" u="none" strike="noStrike" kern="0" cap="none" spc="0" normalizeH="0" baseline="0" noProof="0" dirty="0">
              <a:ln>
                <a:noFill/>
              </a:ln>
              <a:solidFill>
                <a:srgbClr val="FFFFFF"/>
              </a:solidFill>
              <a:effectLst/>
              <a:uLnTx/>
              <a:uFillTx/>
              <a:latin typeface="IntelOne Text" panose="020B0503020203020204" pitchFamily="34" charset="0"/>
              <a:ea typeface="Helvetica Neue Medium"/>
              <a:cs typeface="Helvetica Neue Medium"/>
              <a:sym typeface="Helvetica Neue Medium"/>
            </a:endParaRPr>
          </a:p>
        </p:txBody>
      </p:sp>
      <p:sp>
        <p:nvSpPr>
          <p:cNvPr id="37" name="Oval 36">
            <a:extLst>
              <a:ext uri="{FF2B5EF4-FFF2-40B4-BE49-F238E27FC236}">
                <a16:creationId xmlns:a16="http://schemas.microsoft.com/office/drawing/2014/main" id="{44F97B75-606F-4C2A-A0BC-BA1E993FACC4}"/>
              </a:ext>
            </a:extLst>
          </p:cNvPr>
          <p:cNvSpPr/>
          <p:nvPr/>
        </p:nvSpPr>
        <p:spPr>
          <a:xfrm>
            <a:off x="5337880" y="2790217"/>
            <a:ext cx="1371600" cy="1250858"/>
          </a:xfrm>
          <a:prstGeom prst="ellipse">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B6579C10-5DA4-43E1-8DB7-DB453CE88171}"/>
              </a:ext>
            </a:extLst>
          </p:cNvPr>
          <p:cNvSpPr/>
          <p:nvPr/>
        </p:nvSpPr>
        <p:spPr>
          <a:xfrm>
            <a:off x="8003791" y="4880101"/>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B</a:t>
            </a:r>
          </a:p>
        </p:txBody>
      </p:sp>
      <p:sp>
        <p:nvSpPr>
          <p:cNvPr id="39" name="Rectangle 38">
            <a:extLst>
              <a:ext uri="{FF2B5EF4-FFF2-40B4-BE49-F238E27FC236}">
                <a16:creationId xmlns:a16="http://schemas.microsoft.com/office/drawing/2014/main" id="{BC94AE2F-5EF5-495D-8A85-25316FD458D1}"/>
              </a:ext>
            </a:extLst>
          </p:cNvPr>
          <p:cNvSpPr/>
          <p:nvPr/>
        </p:nvSpPr>
        <p:spPr>
          <a:xfrm>
            <a:off x="8779580" y="3118129"/>
            <a:ext cx="2171700" cy="595035"/>
          </a:xfrm>
          <a:prstGeom prst="rect">
            <a:avLst/>
          </a:prstGeom>
          <a:solidFill>
            <a:srgbClr val="FEC91B"/>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SG" sz="3200" b="0" i="0" u="none" strike="noStrike" kern="0" cap="none" spc="0" normalizeH="0" baseline="0" noProof="0" dirty="0">
                <a:ln>
                  <a:noFill/>
                </a:ln>
                <a:solidFill>
                  <a:srgbClr val="000000"/>
                </a:solidFill>
                <a:effectLst/>
                <a:uLnTx/>
                <a:uFillTx/>
                <a:latin typeface="IntelOne Text" panose="020B0503020203020204" pitchFamily="34" charset="0"/>
                <a:ea typeface="Helvetica Neue Medium"/>
                <a:cs typeface="Helvetica Neue Medium"/>
                <a:sym typeface="Helvetica Neue Medium"/>
              </a:rPr>
              <a:t>Y</a:t>
            </a:r>
          </a:p>
        </p:txBody>
      </p:sp>
      <p:sp>
        <p:nvSpPr>
          <p:cNvPr id="40" name="Arrow: Down 39">
            <a:extLst>
              <a:ext uri="{FF2B5EF4-FFF2-40B4-BE49-F238E27FC236}">
                <a16:creationId xmlns:a16="http://schemas.microsoft.com/office/drawing/2014/main" id="{0B229E6B-BC75-4B9F-9CDB-509FE4CAF86A}"/>
              </a:ext>
            </a:extLst>
          </p:cNvPr>
          <p:cNvSpPr/>
          <p:nvPr/>
        </p:nvSpPr>
        <p:spPr>
          <a:xfrm rot="16483212">
            <a:off x="4075178" y="2561347"/>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1" name="Arrow: Down 40">
            <a:extLst>
              <a:ext uri="{FF2B5EF4-FFF2-40B4-BE49-F238E27FC236}">
                <a16:creationId xmlns:a16="http://schemas.microsoft.com/office/drawing/2014/main" id="{341F9507-BE9E-4FBC-B429-7B77F073A1DD}"/>
              </a:ext>
            </a:extLst>
          </p:cNvPr>
          <p:cNvSpPr/>
          <p:nvPr/>
        </p:nvSpPr>
        <p:spPr>
          <a:xfrm rot="15534713">
            <a:off x="4069777" y="3334809"/>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2" name="Arrow: Down 41">
            <a:extLst>
              <a:ext uri="{FF2B5EF4-FFF2-40B4-BE49-F238E27FC236}">
                <a16:creationId xmlns:a16="http://schemas.microsoft.com/office/drawing/2014/main" id="{9B363BDF-50B1-4FF3-AE7E-6ACAC727E29B}"/>
              </a:ext>
            </a:extLst>
          </p:cNvPr>
          <p:cNvSpPr/>
          <p:nvPr/>
        </p:nvSpPr>
        <p:spPr>
          <a:xfrm rot="14965680">
            <a:off x="4082324" y="4065129"/>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3" name="Arrow: Down 42">
            <a:extLst>
              <a:ext uri="{FF2B5EF4-FFF2-40B4-BE49-F238E27FC236}">
                <a16:creationId xmlns:a16="http://schemas.microsoft.com/office/drawing/2014/main" id="{D168D48E-0F4E-4EF9-BF82-7776F4540E33}"/>
              </a:ext>
            </a:extLst>
          </p:cNvPr>
          <p:cNvSpPr/>
          <p:nvPr/>
        </p:nvSpPr>
        <p:spPr>
          <a:xfrm rot="16980982">
            <a:off x="4092543" y="1689311"/>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44" name="Arrow: Down 43">
            <a:extLst>
              <a:ext uri="{FF2B5EF4-FFF2-40B4-BE49-F238E27FC236}">
                <a16:creationId xmlns:a16="http://schemas.microsoft.com/office/drawing/2014/main" id="{F2FB3F29-A1FA-4EF7-A250-C7F6942799B5}"/>
              </a:ext>
            </a:extLst>
          </p:cNvPr>
          <p:cNvSpPr/>
          <p:nvPr/>
        </p:nvSpPr>
        <p:spPr>
          <a:xfrm rot="16200000">
            <a:off x="7690715" y="2561346"/>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5" name="Arrow: Down 44">
            <a:extLst>
              <a:ext uri="{FF2B5EF4-FFF2-40B4-BE49-F238E27FC236}">
                <a16:creationId xmlns:a16="http://schemas.microsoft.com/office/drawing/2014/main" id="{14A209BE-6DF4-4EA4-80DB-F92C19E5A322}"/>
              </a:ext>
            </a:extLst>
          </p:cNvPr>
          <p:cNvSpPr/>
          <p:nvPr/>
        </p:nvSpPr>
        <p:spPr>
          <a:xfrm rot="8096887">
            <a:off x="7039022" y="3853618"/>
            <a:ext cx="302627" cy="1539521"/>
          </a:xfrm>
          <a:prstGeom prst="downArrow">
            <a:avLst/>
          </a:prstGeom>
          <a:solidFill>
            <a:srgbClr val="FFE17A"/>
          </a:solidFill>
          <a:ln w="12700" cap="flat">
            <a:noFill/>
            <a:miter lim="400000"/>
          </a:ln>
          <a:effectLst/>
          <a:sp3d/>
        </p:spPr>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SG"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6" name="TextBox 45">
            <a:extLst>
              <a:ext uri="{FF2B5EF4-FFF2-40B4-BE49-F238E27FC236}">
                <a16:creationId xmlns:a16="http://schemas.microsoft.com/office/drawing/2014/main" id="{29BDEE9B-E4B6-4B6C-A880-89B7BFA197BB}"/>
              </a:ext>
            </a:extLst>
          </p:cNvPr>
          <p:cNvSpPr txBox="1"/>
          <p:nvPr/>
        </p:nvSpPr>
        <p:spPr>
          <a:xfrm rot="861872">
            <a:off x="4141883" y="2059648"/>
            <a:ext cx="45525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3rd</a:t>
            </a:r>
          </a:p>
        </p:txBody>
      </p:sp>
      <p:sp>
        <p:nvSpPr>
          <p:cNvPr id="47" name="TextBox 46">
            <a:extLst>
              <a:ext uri="{FF2B5EF4-FFF2-40B4-BE49-F238E27FC236}">
                <a16:creationId xmlns:a16="http://schemas.microsoft.com/office/drawing/2014/main" id="{2B724C1E-E44E-4F9D-9858-E3697422ED25}"/>
              </a:ext>
            </a:extLst>
          </p:cNvPr>
          <p:cNvSpPr txBox="1"/>
          <p:nvPr/>
        </p:nvSpPr>
        <p:spPr>
          <a:xfrm rot="2824942">
            <a:off x="7174735" y="4264209"/>
            <a:ext cx="484107"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WB</a:t>
            </a:r>
          </a:p>
        </p:txBody>
      </p:sp>
      <p:sp>
        <p:nvSpPr>
          <p:cNvPr id="48" name="TextBox 47">
            <a:extLst>
              <a:ext uri="{FF2B5EF4-FFF2-40B4-BE49-F238E27FC236}">
                <a16:creationId xmlns:a16="http://schemas.microsoft.com/office/drawing/2014/main" id="{9113BC1D-6D7A-4F24-8387-3165A9ECCF3E}"/>
              </a:ext>
            </a:extLst>
          </p:cNvPr>
          <p:cNvSpPr txBox="1"/>
          <p:nvPr/>
        </p:nvSpPr>
        <p:spPr>
          <a:xfrm rot="315307">
            <a:off x="4000710" y="2896551"/>
            <a:ext cx="458459"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4th</a:t>
            </a:r>
          </a:p>
        </p:txBody>
      </p:sp>
      <p:sp>
        <p:nvSpPr>
          <p:cNvPr id="49" name="TextBox 48">
            <a:extLst>
              <a:ext uri="{FF2B5EF4-FFF2-40B4-BE49-F238E27FC236}">
                <a16:creationId xmlns:a16="http://schemas.microsoft.com/office/drawing/2014/main" id="{B82895A3-7DC2-47D4-B258-8B045776F05A}"/>
              </a:ext>
            </a:extLst>
          </p:cNvPr>
          <p:cNvSpPr txBox="1"/>
          <p:nvPr/>
        </p:nvSpPr>
        <p:spPr>
          <a:xfrm rot="20917350">
            <a:off x="3884884" y="3710444"/>
            <a:ext cx="351058"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1st</a:t>
            </a:r>
          </a:p>
        </p:txBody>
      </p:sp>
      <p:sp>
        <p:nvSpPr>
          <p:cNvPr id="50" name="TextBox 49">
            <a:extLst>
              <a:ext uri="{FF2B5EF4-FFF2-40B4-BE49-F238E27FC236}">
                <a16:creationId xmlns:a16="http://schemas.microsoft.com/office/drawing/2014/main" id="{BF581BEC-F543-4E4D-878D-83648135DC78}"/>
              </a:ext>
            </a:extLst>
          </p:cNvPr>
          <p:cNvSpPr txBox="1"/>
          <p:nvPr/>
        </p:nvSpPr>
        <p:spPr>
          <a:xfrm rot="20391795">
            <a:off x="3780734" y="4473323"/>
            <a:ext cx="503343" cy="323165"/>
          </a:xfrm>
          <a:prstGeom prst="rect">
            <a:avLst/>
          </a:prstGeom>
          <a:noFill/>
          <a:ln w="12700" cap="flat">
            <a:noFill/>
            <a:miter lim="400000"/>
          </a:ln>
          <a:effectLst/>
          <a:sp3d/>
        </p:spPr>
        <p:txBody>
          <a:bodyPr rot="0" spcFirstLastPara="1" vertOverflow="overflow" horzOverflow="overflow" vert="horz" wrap="none" lIns="0" tIns="0" rIns="0" bIns="0" numCol="1" spcCol="38100" rtlCol="0" anchor="t" anchorCtr="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SG" sz="2100" b="0" i="0" u="none" strike="noStrike" kern="0" cap="none" spc="0" normalizeH="0" baseline="0" noProof="0" dirty="0">
                <a:ln>
                  <a:noFill/>
                </a:ln>
                <a:solidFill>
                  <a:srgbClr val="000000"/>
                </a:solidFill>
                <a:effectLst/>
                <a:uLnTx/>
                <a:uFillTx/>
                <a:latin typeface="IntelOne Text Medium" panose="020B0703020203020204" pitchFamily="34" charset="0"/>
                <a:sym typeface="Helvetica Neue"/>
              </a:rPr>
              <a:t>2nd</a:t>
            </a:r>
          </a:p>
        </p:txBody>
      </p:sp>
      <p:pic>
        <p:nvPicPr>
          <p:cNvPr id="24" name="Picture 23">
            <a:extLst>
              <a:ext uri="{FF2B5EF4-FFF2-40B4-BE49-F238E27FC236}">
                <a16:creationId xmlns:a16="http://schemas.microsoft.com/office/drawing/2014/main" id="{A06B6CBA-D644-46B0-A921-1DB6E15996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79394" y="6487319"/>
            <a:ext cx="1080977" cy="290623"/>
          </a:xfrm>
          <a:prstGeom prst="rect">
            <a:avLst/>
          </a:prstGeom>
        </p:spPr>
      </p:pic>
      <p:sp>
        <p:nvSpPr>
          <p:cNvPr id="25" name="Slide Number Placeholder 4">
            <a:extLst>
              <a:ext uri="{FF2B5EF4-FFF2-40B4-BE49-F238E27FC236}">
                <a16:creationId xmlns:a16="http://schemas.microsoft.com/office/drawing/2014/main" id="{EE7CFACE-A9AD-425D-98EA-9EE70CD50646}"/>
              </a:ext>
            </a:extLst>
          </p:cNvPr>
          <p:cNvSpPr txBox="1">
            <a:spLocks/>
          </p:cNvSpPr>
          <p:nvPr/>
        </p:nvSpPr>
        <p:spPr>
          <a:xfrm>
            <a:off x="11734801" y="6423246"/>
            <a:ext cx="457200" cy="434754"/>
          </a:xfrm>
          <a:prstGeom prst="rect">
            <a:avLst/>
          </a:prstGeom>
        </p:spPr>
        <p:txBody>
          <a:bodyPr anchor="ctr"/>
          <a:lstStyle>
            <a:defPPr>
              <a:defRPr lang="en-US"/>
            </a:defPPr>
            <a:lvl1pPr marL="0" algn="ctr" defTabSz="914400" rtl="0" eaLnBrk="1" latinLnBrk="0" hangingPunct="1">
              <a:defRPr sz="1000" kern="1200">
                <a:solidFill>
                  <a:schemeClr val="tx1"/>
                </a:solidFill>
                <a:latin typeface="IntelOne Display Regular" panose="020B0503020203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424D08-BD54-4DFE-9D9D-D2FBE329B493}" type="slidenum">
              <a:rPr lang="en-US" smtClean="0"/>
              <a:pPr/>
              <a:t>3</a:t>
            </a:fld>
            <a:endParaRPr lang="en-US" dirty="0"/>
          </a:p>
        </p:txBody>
      </p:sp>
    </p:spTree>
    <p:extLst>
      <p:ext uri="{BB962C8B-B14F-4D97-AF65-F5344CB8AC3E}">
        <p14:creationId xmlns:p14="http://schemas.microsoft.com/office/powerpoint/2010/main" val="148050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09290"/>
      </p:ext>
    </p:extLst>
  </p:cSld>
  <p:clrMapOvr>
    <a:masterClrMapping/>
  </p:clrMapOvr>
</p:sld>
</file>

<file path=ppt/theme/theme1.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2043</TotalTime>
  <Words>161</Words>
  <Application>Microsoft Office PowerPoint</Application>
  <PresentationFormat>Widescreen</PresentationFormat>
  <Paragraphs>30</Paragraphs>
  <Slides>4</Slides>
  <Notes>2</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4</vt:i4>
      </vt:variant>
    </vt:vector>
  </HeadingPairs>
  <TitlesOfParts>
    <vt:vector size="22" baseType="lpstr">
      <vt:lpstr>Arial</vt:lpstr>
      <vt:lpstr>Calibri</vt:lpstr>
      <vt:lpstr>Calibri Light</vt:lpstr>
      <vt:lpstr>Helvetica Neue Medium</vt:lpstr>
      <vt:lpstr>Intel Clear</vt:lpstr>
      <vt:lpstr>Intel Clear Light</vt:lpstr>
      <vt:lpstr>IntelOne Display Light</vt:lpstr>
      <vt:lpstr>IntelOne Display Medium</vt:lpstr>
      <vt:lpstr>IntelOne Display Regular</vt:lpstr>
      <vt:lpstr>IntelOne Text</vt:lpstr>
      <vt:lpstr>IntelOne Text Light</vt:lpstr>
      <vt:lpstr>IntelOne Text Medium</vt:lpstr>
      <vt:lpstr>Times New Roman</vt:lpstr>
      <vt:lpstr>Wingdings</vt:lpstr>
      <vt:lpstr>2_IntelNewBrand</vt:lpstr>
      <vt:lpstr>Custom Design</vt:lpstr>
      <vt:lpstr>3_Office Theme</vt:lpstr>
      <vt:lpstr>1_Office Theme</vt:lpstr>
      <vt:lpstr>PowerPoint Presentation</vt:lpstr>
      <vt:lpstr>PowerPoint Presentation</vt:lpstr>
      <vt:lpstr>Decision Making in AI: Activity Template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Module 34 –  Working with Intel RealSense ™</dc:title>
  <cp:lastModifiedBy>Varun Shukla</cp:lastModifiedBy>
  <cp:revision>69</cp:revision>
  <dcterms:created xsi:type="dcterms:W3CDTF">2020-10-08T07:16:39Z</dcterms:created>
  <dcterms:modified xsi:type="dcterms:W3CDTF">2021-09-15T15:44:39Z</dcterms:modified>
</cp:coreProperties>
</file>